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0" r:id="rId2"/>
  </p:sldIdLst>
  <p:sldSz cx="9144000" cy="6858000" type="screen4x3"/>
  <p:notesSz cx="6797675" cy="9926638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695" autoAdjust="0"/>
  </p:normalViewPr>
  <p:slideViewPr>
    <p:cSldViewPr>
      <p:cViewPr>
        <p:scale>
          <a:sx n="107" d="100"/>
          <a:sy n="107" d="100"/>
        </p:scale>
        <p:origin x="-4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12FDA1-7EF4-47CC-A5E8-34ED8316E4F2}" type="datetimeFigureOut">
              <a:rPr lang="pt-PT" smtClean="0"/>
              <a:pPr/>
              <a:t>02-06-2014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983ECD-0062-4290-9811-A1D29084D3B5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370086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1555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just">
              <a:lnSpc>
                <a:spcPct val="100000"/>
              </a:lnSpc>
              <a:buFont typeface="Wingdings" pitchFamily="2" charset="2"/>
              <a:buNone/>
            </a:pPr>
            <a:endParaRPr lang="pt-PT" dirty="0" smtClean="0"/>
          </a:p>
        </p:txBody>
      </p:sp>
      <p:sp>
        <p:nvSpPr>
          <p:cNvPr id="151556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48A6136-A9A0-41A7-BBC0-0C8E7B2DAE11}" type="slidenum">
              <a:rPr lang="pt-PT" smtClean="0">
                <a:solidFill>
                  <a:srgbClr val="000000"/>
                </a:solidFill>
              </a:rPr>
              <a:pPr/>
              <a:t>1</a:t>
            </a:fld>
            <a:endParaRPr lang="pt-PT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EF57A-8231-447D-B52F-196949307C53}" type="datetimeFigureOut">
              <a:rPr lang="pt-PT" smtClean="0"/>
              <a:pPr/>
              <a:t>02-06-2014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40AA4-B6CB-4DC9-9D2E-6C1AD43249F8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EF57A-8231-447D-B52F-196949307C53}" type="datetimeFigureOut">
              <a:rPr lang="pt-PT" smtClean="0"/>
              <a:pPr/>
              <a:t>02-06-2014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40AA4-B6CB-4DC9-9D2E-6C1AD43249F8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EF57A-8231-447D-B52F-196949307C53}" type="datetimeFigureOut">
              <a:rPr lang="pt-PT" smtClean="0"/>
              <a:pPr/>
              <a:t>02-06-2014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40AA4-B6CB-4DC9-9D2E-6C1AD43249F8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EF57A-8231-447D-B52F-196949307C53}" type="datetimeFigureOut">
              <a:rPr lang="pt-PT" smtClean="0"/>
              <a:pPr/>
              <a:t>02-06-2014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40AA4-B6CB-4DC9-9D2E-6C1AD43249F8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EF57A-8231-447D-B52F-196949307C53}" type="datetimeFigureOut">
              <a:rPr lang="pt-PT" smtClean="0"/>
              <a:pPr/>
              <a:t>02-06-2014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40AA4-B6CB-4DC9-9D2E-6C1AD43249F8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EF57A-8231-447D-B52F-196949307C53}" type="datetimeFigureOut">
              <a:rPr lang="pt-PT" smtClean="0"/>
              <a:pPr/>
              <a:t>02-06-2014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40AA4-B6CB-4DC9-9D2E-6C1AD43249F8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EF57A-8231-447D-B52F-196949307C53}" type="datetimeFigureOut">
              <a:rPr lang="pt-PT" smtClean="0"/>
              <a:pPr/>
              <a:t>02-06-2014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40AA4-B6CB-4DC9-9D2E-6C1AD43249F8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EF57A-8231-447D-B52F-196949307C53}" type="datetimeFigureOut">
              <a:rPr lang="pt-PT" smtClean="0"/>
              <a:pPr/>
              <a:t>02-06-2014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40AA4-B6CB-4DC9-9D2E-6C1AD43249F8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EF57A-8231-447D-B52F-196949307C53}" type="datetimeFigureOut">
              <a:rPr lang="pt-PT" smtClean="0"/>
              <a:pPr/>
              <a:t>02-06-2014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40AA4-B6CB-4DC9-9D2E-6C1AD43249F8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EF57A-8231-447D-B52F-196949307C53}" type="datetimeFigureOut">
              <a:rPr lang="pt-PT" smtClean="0"/>
              <a:pPr/>
              <a:t>02-06-2014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40AA4-B6CB-4DC9-9D2E-6C1AD43249F8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EF57A-8231-447D-B52F-196949307C53}" type="datetimeFigureOut">
              <a:rPr lang="pt-PT" smtClean="0"/>
              <a:pPr/>
              <a:t>02-06-2014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40AA4-B6CB-4DC9-9D2E-6C1AD43249F8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DEF57A-8231-447D-B52F-196949307C53}" type="datetimeFigureOut">
              <a:rPr lang="pt-PT" smtClean="0"/>
              <a:pPr/>
              <a:t>02-06-2014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440AA4-B6CB-4DC9-9D2E-6C1AD43249F8}" type="slidenum">
              <a:rPr lang="pt-PT" smtClean="0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/>
          <p:nvPr/>
        </p:nvGrpSpPr>
        <p:grpSpPr>
          <a:xfrm>
            <a:off x="0" y="1124744"/>
            <a:ext cx="1944216" cy="5772950"/>
            <a:chOff x="0" y="1268760"/>
            <a:chExt cx="1944216" cy="5772950"/>
          </a:xfrm>
        </p:grpSpPr>
        <p:pic>
          <p:nvPicPr>
            <p:cNvPr id="7178" name="Picture 10" descr="http://blog.serlares.com.br/wp-content/uploads/2012/11/Serlares-piquenique-07.jpg"/>
            <p:cNvPicPr>
              <a:picLocks noChangeAspect="1" noChangeArrowheads="1"/>
            </p:cNvPicPr>
            <p:nvPr/>
          </p:nvPicPr>
          <p:blipFill>
            <a:blip r:embed="rId3" cstate="print"/>
            <a:srcRect l="10893" t="8715" r="20778" b="8694"/>
            <a:stretch>
              <a:fillRect/>
            </a:stretch>
          </p:blipFill>
          <p:spPr bwMode="auto">
            <a:xfrm>
              <a:off x="0" y="5502944"/>
              <a:ext cx="1907704" cy="1538766"/>
            </a:xfrm>
            <a:prstGeom prst="rect">
              <a:avLst/>
            </a:prstGeom>
            <a:noFill/>
          </p:spPr>
        </p:pic>
        <p:pic>
          <p:nvPicPr>
            <p:cNvPr id="7180" name="Picture 12" descr="http://www.precisofalar.com.br/sites/default/files/imagecache/gastronomia240x300/gourmet/gourlancsaud.jpg"/>
            <p:cNvPicPr>
              <a:picLocks noChangeAspect="1" noChangeArrowheads="1"/>
            </p:cNvPicPr>
            <p:nvPr/>
          </p:nvPicPr>
          <p:blipFill>
            <a:blip r:embed="rId4" cstate="print"/>
            <a:srcRect t="4718" b="15072"/>
            <a:stretch>
              <a:fillRect/>
            </a:stretch>
          </p:blipFill>
          <p:spPr bwMode="auto">
            <a:xfrm>
              <a:off x="0" y="4379392"/>
              <a:ext cx="1907704" cy="1224136"/>
            </a:xfrm>
            <a:prstGeom prst="rect">
              <a:avLst/>
            </a:prstGeom>
            <a:noFill/>
          </p:spPr>
        </p:pic>
        <p:pic>
          <p:nvPicPr>
            <p:cNvPr id="7172" name="Picture 4" descr="http://3.bp.blogspot.com/-8VNJydkZUWQ/TwbUfDFOZnI/AAAAAAAACBk/GcXYPGQJoks/s400/2.jpg"/>
            <p:cNvPicPr>
              <a:picLocks noChangeAspect="1" noChangeArrowheads="1"/>
            </p:cNvPicPr>
            <p:nvPr/>
          </p:nvPicPr>
          <p:blipFill>
            <a:blip r:embed="rId5" cstate="print"/>
            <a:srcRect b="6322"/>
            <a:stretch>
              <a:fillRect/>
            </a:stretch>
          </p:blipFill>
          <p:spPr bwMode="auto">
            <a:xfrm>
              <a:off x="0" y="1268760"/>
              <a:ext cx="1907704" cy="1787097"/>
            </a:xfrm>
            <a:prstGeom prst="rect">
              <a:avLst/>
            </a:prstGeom>
            <a:noFill/>
          </p:spPr>
        </p:pic>
        <p:pic>
          <p:nvPicPr>
            <p:cNvPr id="7174" name="Picture 6" descr="http://revistacrescer.globo.com/Revista/Crescer/foto/0,,22742967,00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0" y="3068960"/>
              <a:ext cx="1944216" cy="1296144"/>
            </a:xfrm>
            <a:prstGeom prst="rect">
              <a:avLst/>
            </a:prstGeom>
            <a:noFill/>
          </p:spPr>
        </p:pic>
      </p:grpSp>
      <p:grpSp>
        <p:nvGrpSpPr>
          <p:cNvPr id="3" name="Grupo 6"/>
          <p:cNvGrpSpPr>
            <a:grpSpLocks/>
          </p:cNvGrpSpPr>
          <p:nvPr/>
        </p:nvGrpSpPr>
        <p:grpSpPr bwMode="auto">
          <a:xfrm>
            <a:off x="0" y="44624"/>
            <a:ext cx="9144000" cy="1231949"/>
            <a:chOff x="0" y="114339"/>
            <a:chExt cx="9144000" cy="1178353"/>
          </a:xfrm>
        </p:grpSpPr>
        <p:sp>
          <p:nvSpPr>
            <p:cNvPr id="6" name="Rectângulo 5"/>
            <p:cNvSpPr/>
            <p:nvPr/>
          </p:nvSpPr>
          <p:spPr>
            <a:xfrm>
              <a:off x="0" y="114339"/>
              <a:ext cx="9144000" cy="981171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  <p:sp>
          <p:nvSpPr>
            <p:cNvPr id="7" name="Rectângulo 6"/>
            <p:cNvSpPr/>
            <p:nvPr/>
          </p:nvSpPr>
          <p:spPr>
            <a:xfrm>
              <a:off x="0" y="1078593"/>
              <a:ext cx="9144000" cy="214099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</p:grpSp>
      <p:sp>
        <p:nvSpPr>
          <p:cNvPr id="8" name="Título 1"/>
          <p:cNvSpPr txBox="1">
            <a:spLocks/>
          </p:cNvSpPr>
          <p:nvPr/>
        </p:nvSpPr>
        <p:spPr bwMode="auto">
          <a:xfrm>
            <a:off x="0" y="116632"/>
            <a:ext cx="9144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pt-PT" sz="2000" b="1" dirty="0" smtClean="0">
                <a:solidFill>
                  <a:schemeClr val="bg1"/>
                </a:solidFill>
                <a:latin typeface="Gill Sans MT" pitchFamily="34" charset="0"/>
                <a:ea typeface="+mj-ea"/>
                <a:cs typeface="+mj-cs"/>
              </a:rPr>
              <a:t>FICHA DE INSCRIÇÃO “II CAMINHADA/ PIQUENIQUE SAUDÁVEL”</a:t>
            </a:r>
          </a:p>
          <a:p>
            <a:pPr algn="ctr">
              <a:defRPr/>
            </a:pPr>
            <a:r>
              <a:rPr lang="pt-PT" sz="2200" dirty="0" smtClean="0">
                <a:solidFill>
                  <a:schemeClr val="bg1"/>
                </a:solidFill>
                <a:latin typeface="Gill Sans MT" pitchFamily="34" charset="0"/>
                <a:ea typeface="+mj-ea"/>
                <a:cs typeface="+mj-cs"/>
              </a:rPr>
              <a:t>22 de junho 2014             Parque da Devesa </a:t>
            </a:r>
          </a:p>
        </p:txBody>
      </p:sp>
      <p:graphicFrame>
        <p:nvGraphicFramePr>
          <p:cNvPr id="17" name="Tabel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5650729"/>
              </p:ext>
            </p:extLst>
          </p:nvPr>
        </p:nvGraphicFramePr>
        <p:xfrm>
          <a:off x="1907704" y="1340768"/>
          <a:ext cx="7236296" cy="55172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36296"/>
              </a:tblGrid>
              <a:tr h="5517232">
                <a:tc>
                  <a:txBody>
                    <a:bodyPr/>
                    <a:lstStyle/>
                    <a:p>
                      <a:r>
                        <a:rPr lang="pt-PT" sz="2000" b="1" dirty="0" smtClean="0">
                          <a:solidFill>
                            <a:schemeClr val="tx1"/>
                          </a:solidFill>
                        </a:rPr>
                        <a:t>NOME:</a:t>
                      </a:r>
                    </a:p>
                    <a:p>
                      <a:r>
                        <a:rPr lang="pt-PT" sz="2000" b="0" dirty="0" smtClean="0">
                          <a:solidFill>
                            <a:schemeClr val="tx1"/>
                          </a:solidFill>
                        </a:rPr>
                        <a:t>_______________________________________________________</a:t>
                      </a:r>
                    </a:p>
                    <a:p>
                      <a:endParaRPr lang="pt-PT" sz="20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pt-PT" sz="2000" b="1" dirty="0" smtClean="0">
                          <a:solidFill>
                            <a:schemeClr val="tx1"/>
                          </a:solidFill>
                        </a:rPr>
                        <a:t>QUE VALÊNCIA FREQUENTA O SEU FILHO(A):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endParaRPr lang="pt-PT" sz="600" b="1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pt-PT" sz="2000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pt-PT" sz="2000" b="0" dirty="0" smtClean="0">
                          <a:solidFill>
                            <a:schemeClr val="tx1"/>
                          </a:solidFill>
                        </a:rPr>
                        <a:t>___</a:t>
                      </a:r>
                      <a:r>
                        <a:rPr lang="pt-PT" sz="20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pt-PT" sz="2000" b="0" dirty="0" smtClean="0">
                          <a:solidFill>
                            <a:schemeClr val="tx1"/>
                          </a:solidFill>
                        </a:rPr>
                        <a:t>Jardim de Infância 	 ___</a:t>
                      </a:r>
                      <a:r>
                        <a:rPr lang="pt-PT" sz="20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pt-PT" sz="2000" b="0" baseline="0" smtClean="0">
                          <a:solidFill>
                            <a:schemeClr val="tx1"/>
                          </a:solidFill>
                        </a:rPr>
                        <a:t>C</a:t>
                      </a:r>
                      <a:r>
                        <a:rPr lang="pt-PT" sz="2000" b="0" smtClean="0">
                          <a:solidFill>
                            <a:schemeClr val="tx1"/>
                          </a:solidFill>
                        </a:rPr>
                        <a:t>ATL</a:t>
                      </a:r>
                      <a:r>
                        <a:rPr lang="pt-PT" sz="2000" b="0" baseline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pt-PT" sz="2000" b="0" smtClean="0">
                          <a:solidFill>
                            <a:schemeClr val="tx1"/>
                          </a:solidFill>
                        </a:rPr>
                        <a:t>                </a:t>
                      </a:r>
                      <a:r>
                        <a:rPr lang="pt-PT" sz="2000" b="0" dirty="0" smtClean="0">
                          <a:solidFill>
                            <a:schemeClr val="tx1"/>
                          </a:solidFill>
                        </a:rPr>
                        <a:t>___</a:t>
                      </a:r>
                      <a:r>
                        <a:rPr lang="pt-PT" sz="20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pt-PT" sz="2000" b="0" dirty="0" smtClean="0">
                          <a:solidFill>
                            <a:schemeClr val="tx1"/>
                          </a:solidFill>
                        </a:rPr>
                        <a:t>Centro </a:t>
                      </a:r>
                      <a:r>
                        <a:rPr lang="pt-PT" sz="2000" b="0" smtClean="0">
                          <a:solidFill>
                            <a:schemeClr val="tx1"/>
                          </a:solidFill>
                        </a:rPr>
                        <a:t>de Estudos</a:t>
                      </a:r>
                      <a:endParaRPr lang="pt-PT" sz="2000" b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pt-PT" sz="20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just"/>
                      <a:r>
                        <a:rPr lang="pt-PT" sz="2000" b="1" dirty="0" smtClean="0">
                          <a:solidFill>
                            <a:schemeClr val="tx1"/>
                          </a:solidFill>
                        </a:rPr>
                        <a:t>INDIQUE QUAIS</a:t>
                      </a:r>
                      <a:r>
                        <a:rPr lang="pt-PT" sz="2000" b="1" baseline="0" dirty="0" smtClean="0">
                          <a:solidFill>
                            <a:schemeClr val="tx1"/>
                          </a:solidFill>
                        </a:rPr>
                        <a:t> OS MEMBROS DO AGREGADO FAMILIAR QUE TAMBÉM VÃO PARTICIPAR:</a:t>
                      </a:r>
                    </a:p>
                    <a:p>
                      <a:pPr algn="just"/>
                      <a:endParaRPr lang="pt-PT" sz="600" b="1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pt-PT" sz="2000" b="0" baseline="0" dirty="0" smtClean="0">
                          <a:solidFill>
                            <a:schemeClr val="tx1"/>
                          </a:solidFill>
                        </a:rPr>
                        <a:t>___ Pai            ___ Mãe           ___ Irmão(s)</a:t>
                      </a:r>
                    </a:p>
                    <a:p>
                      <a:endParaRPr lang="pt-PT" sz="2000" b="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pt-PT" sz="2000" b="1" baseline="0" dirty="0" smtClean="0">
                          <a:solidFill>
                            <a:schemeClr val="tx1"/>
                          </a:solidFill>
                        </a:rPr>
                        <a:t>TAMANHO DAS  T-SHIRTS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2000" b="0" baseline="0" dirty="0" smtClean="0">
                          <a:solidFill>
                            <a:schemeClr val="tx1"/>
                          </a:solidFill>
                        </a:rPr>
                        <a:t>___ 2       ___ 4         ___ 6        ___ 8</a:t>
                      </a:r>
                    </a:p>
                    <a:p>
                      <a:endParaRPr lang="pt-PT" sz="2000" b="1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2000" b="0" baseline="0" dirty="0" smtClean="0">
                          <a:solidFill>
                            <a:schemeClr val="tx1"/>
                          </a:solidFill>
                        </a:rPr>
                        <a:t>___ S       ___ M         ___ L        ___ XL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2000" b="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2000" b="1" baseline="0" dirty="0" smtClean="0">
                          <a:solidFill>
                            <a:schemeClr val="tx1"/>
                          </a:solidFill>
                        </a:rPr>
                        <a:t>Valor da inscrição = 1 género alimentício</a:t>
                      </a:r>
                    </a:p>
                  </a:txBody>
                  <a:tcPr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775848" y="5742391"/>
            <a:ext cx="1368152" cy="111560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33</Words>
  <Application>Microsoft Office PowerPoint</Application>
  <PresentationFormat>Apresentação no Ecrã (4:3)</PresentationFormat>
  <Paragraphs>20</Paragraphs>
  <Slides>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1</vt:i4>
      </vt:variant>
    </vt:vector>
  </HeadingPairs>
  <TitlesOfParts>
    <vt:vector size="2" baseType="lpstr">
      <vt:lpstr>Tema do Office</vt:lpstr>
      <vt:lpstr>Apresentação do PowerPoint</vt:lpstr>
    </vt:vector>
  </TitlesOfParts>
  <Company>Grizli777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Diapositivo 1</dc:title>
  <dc:creator>Admin</dc:creator>
  <cp:lastModifiedBy>Acb</cp:lastModifiedBy>
  <cp:revision>23</cp:revision>
  <cp:lastPrinted>2014-06-02T12:59:14Z</cp:lastPrinted>
  <dcterms:created xsi:type="dcterms:W3CDTF">2013-04-22T10:41:55Z</dcterms:created>
  <dcterms:modified xsi:type="dcterms:W3CDTF">2014-06-02T12:59:40Z</dcterms:modified>
</cp:coreProperties>
</file>